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10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1.jpeg" ContentType="image/jpeg"/>
  <Override PartName="/ppt/media/image9.png" ContentType="image/pn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682308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360000" y="3960000"/>
            <a:ext cx="682308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85668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396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3856680" y="396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2666880" y="162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973760" y="162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360000" y="396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body"/>
          </p:nvPr>
        </p:nvSpPr>
        <p:spPr>
          <a:xfrm>
            <a:off x="2666880" y="396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7"/>
          <p:cNvSpPr>
            <a:spLocks noGrp="1"/>
          </p:cNvSpPr>
          <p:nvPr>
            <p:ph type="body"/>
          </p:nvPr>
        </p:nvSpPr>
        <p:spPr>
          <a:xfrm>
            <a:off x="4973760" y="396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subTitle"/>
          </p:nvPr>
        </p:nvSpPr>
        <p:spPr>
          <a:xfrm>
            <a:off x="360000" y="1620000"/>
            <a:ext cx="6823080" cy="447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6823080" cy="4479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3329640" cy="4479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3856680" y="1620000"/>
            <a:ext cx="3329640" cy="4479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ubTitle"/>
          </p:nvPr>
        </p:nvSpPr>
        <p:spPr>
          <a:xfrm>
            <a:off x="358920" y="488880"/>
            <a:ext cx="6641640" cy="3884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856680" y="1620000"/>
            <a:ext cx="3329640" cy="4479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96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360000" y="1620000"/>
            <a:ext cx="6823080" cy="447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3329640" cy="4479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385668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3856680" y="396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385668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360000" y="3960000"/>
            <a:ext cx="682308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682308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360000" y="3960000"/>
            <a:ext cx="682308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385668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360000" y="396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3856680" y="396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2666880" y="162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973760" y="162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 type="body"/>
          </p:nvPr>
        </p:nvSpPr>
        <p:spPr>
          <a:xfrm>
            <a:off x="360000" y="396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6"/>
          <p:cNvSpPr>
            <a:spLocks noGrp="1"/>
          </p:cNvSpPr>
          <p:nvPr>
            <p:ph type="body"/>
          </p:nvPr>
        </p:nvSpPr>
        <p:spPr>
          <a:xfrm>
            <a:off x="2666880" y="396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7"/>
          <p:cNvSpPr>
            <a:spLocks noGrp="1"/>
          </p:cNvSpPr>
          <p:nvPr>
            <p:ph type="body"/>
          </p:nvPr>
        </p:nvSpPr>
        <p:spPr>
          <a:xfrm>
            <a:off x="4973760" y="3960000"/>
            <a:ext cx="219672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6823080" cy="4479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3329640" cy="4479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56680" y="1620000"/>
            <a:ext cx="3329640" cy="4479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subTitle"/>
          </p:nvPr>
        </p:nvSpPr>
        <p:spPr>
          <a:xfrm>
            <a:off x="358920" y="488880"/>
            <a:ext cx="6641640" cy="3884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856680" y="1620000"/>
            <a:ext cx="3329640" cy="4479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360000" y="396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3329640" cy="4479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85668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3856680" y="396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856680" y="1620000"/>
            <a:ext cx="332964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360000" y="3960000"/>
            <a:ext cx="6823080" cy="2136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<Relationship Id="rId10" Type="http://schemas.openxmlformats.org/officeDocument/2006/relationships/slideLayout" Target="../slideLayouts/slideLayout5.xml"/><Relationship Id="rId11" Type="http://schemas.openxmlformats.org/officeDocument/2006/relationships/slideLayout" Target="../slideLayouts/slideLayout6.xml"/><Relationship Id="rId12" Type="http://schemas.openxmlformats.org/officeDocument/2006/relationships/slideLayout" Target="../slideLayouts/slideLayout7.xml"/><Relationship Id="rId13" Type="http://schemas.openxmlformats.org/officeDocument/2006/relationships/slideLayout" Target="../slideLayouts/slideLayout8.xml"/><Relationship Id="rId14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11.xml"/><Relationship Id="rId17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250920" y="368280"/>
            <a:ext cx="8642160" cy="1080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250920" y="196920"/>
            <a:ext cx="8642160" cy="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24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" name="Picture 9" descr="tud_logo"/>
          <p:cNvPicPr/>
          <p:nvPr/>
        </p:nvPicPr>
        <p:blipFill>
          <a:blip r:embed="rId2"/>
          <a:srcRect l="0" t="0" r="5448" b="0"/>
          <a:stretch/>
        </p:blipFill>
        <p:spPr>
          <a:xfrm>
            <a:off x="7167600" y="512640"/>
            <a:ext cx="1872720" cy="791640"/>
          </a:xfrm>
          <a:prstGeom prst="rect">
            <a:avLst/>
          </a:prstGeom>
          <a:ln w="9360">
            <a:noFill/>
          </a:ln>
        </p:spPr>
      </p:pic>
      <p:sp>
        <p:nvSpPr>
          <p:cNvPr id="3" name="Line 3"/>
          <p:cNvSpPr/>
          <p:nvPr/>
        </p:nvSpPr>
        <p:spPr>
          <a:xfrm>
            <a:off x="250560" y="1449360"/>
            <a:ext cx="8640720" cy="0"/>
          </a:xfrm>
          <a:prstGeom prst="line">
            <a:avLst/>
          </a:prstGeom>
          <a:ln w="7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4" hidden="1"/>
          <p:cNvSpPr/>
          <p:nvPr/>
        </p:nvSpPr>
        <p:spPr>
          <a:xfrm>
            <a:off x="250920" y="366840"/>
            <a:ext cx="8640360" cy="14040"/>
          </a:xfrm>
          <a:prstGeom prst="rect">
            <a:avLst/>
          </a:prstGeom>
          <a:solidFill>
            <a:srgbClr val="000000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Line 5"/>
          <p:cNvSpPr/>
          <p:nvPr/>
        </p:nvSpPr>
        <p:spPr>
          <a:xfrm>
            <a:off x="252360" y="6357600"/>
            <a:ext cx="8640720" cy="0"/>
          </a:xfrm>
          <a:prstGeom prst="line">
            <a:avLst/>
          </a:prstGeom>
          <a:ln w="7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CustomShape 6" hidden="1"/>
          <p:cNvSpPr/>
          <p:nvPr/>
        </p:nvSpPr>
        <p:spPr>
          <a:xfrm>
            <a:off x="252360" y="6489720"/>
            <a:ext cx="7200720" cy="231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de-DE" sz="1000" spc="-1" strike="noStrike">
                <a:solidFill>
                  <a:srgbClr val="000000"/>
                </a:solidFill>
                <a:latin typeface="Arial"/>
              </a:rPr>
              <a:t>24.06.2021  |  Strategieabend  |  Akademische Fliegergruppe Darmstadt  |  D-43</a:t>
            </a:r>
            <a:endParaRPr b="0" lang="en-US" sz="1000" spc="-1" strike="noStrike">
              <a:latin typeface="Arial"/>
            </a:endParaRPr>
          </a:p>
        </p:txBody>
      </p:sp>
      <p:pic>
        <p:nvPicPr>
          <p:cNvPr id="7" name="Picture 3" descr="\\WINDSPIEL\allgemeines\Berichte\Idaflieg\2009\Akaflieg_Darmstadt_Geier\Geier_AI_voll_ohneaugen.png"/>
          <p:cNvPicPr/>
          <p:nvPr/>
        </p:nvPicPr>
        <p:blipFill>
          <a:blip r:embed="rId3"/>
          <a:stretch/>
        </p:blipFill>
        <p:spPr>
          <a:xfrm>
            <a:off x="8192880" y="6391800"/>
            <a:ext cx="698400" cy="427320"/>
          </a:xfrm>
          <a:prstGeom prst="rect">
            <a:avLst/>
          </a:prstGeom>
          <a:ln>
            <a:noFill/>
          </a:ln>
        </p:spPr>
      </p:pic>
      <p:sp>
        <p:nvSpPr>
          <p:cNvPr id="8" name="CustomShape 7"/>
          <p:cNvSpPr/>
          <p:nvPr/>
        </p:nvSpPr>
        <p:spPr>
          <a:xfrm>
            <a:off x="250920" y="368280"/>
            <a:ext cx="8642160" cy="2088720"/>
          </a:xfrm>
          <a:prstGeom prst="rect">
            <a:avLst/>
          </a:prstGeom>
          <a:solidFill>
            <a:srgbClr val="8ac6cd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" name="CustomShape 8"/>
          <p:cNvSpPr/>
          <p:nvPr/>
        </p:nvSpPr>
        <p:spPr>
          <a:xfrm>
            <a:off x="250920" y="196920"/>
            <a:ext cx="8642160" cy="144000"/>
          </a:xfrm>
          <a:prstGeom prst="rect">
            <a:avLst/>
          </a:prstGeom>
          <a:solidFill>
            <a:srgbClr val="8ac6cd"/>
          </a:solidFill>
          <a:ln w="324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" name="Picture 9" descr="tud_logo"/>
          <p:cNvPicPr/>
          <p:nvPr/>
        </p:nvPicPr>
        <p:blipFill>
          <a:blip r:embed="rId4"/>
          <a:srcRect l="0" t="0" r="5448" b="0"/>
          <a:stretch/>
        </p:blipFill>
        <p:spPr>
          <a:xfrm>
            <a:off x="7172280" y="657360"/>
            <a:ext cx="1872720" cy="791640"/>
          </a:xfrm>
          <a:prstGeom prst="rect">
            <a:avLst/>
          </a:prstGeom>
          <a:ln w="9360">
            <a:noFill/>
          </a:ln>
        </p:spPr>
      </p:pic>
      <p:sp>
        <p:nvSpPr>
          <p:cNvPr id="11" name="Line 9"/>
          <p:cNvSpPr/>
          <p:nvPr/>
        </p:nvSpPr>
        <p:spPr>
          <a:xfrm>
            <a:off x="252360" y="6357600"/>
            <a:ext cx="8640720" cy="0"/>
          </a:xfrm>
          <a:prstGeom prst="line">
            <a:avLst/>
          </a:prstGeom>
          <a:ln w="7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" name="CustomShape 10"/>
          <p:cNvSpPr/>
          <p:nvPr/>
        </p:nvSpPr>
        <p:spPr>
          <a:xfrm>
            <a:off x="250920" y="360360"/>
            <a:ext cx="8640360" cy="14040"/>
          </a:xfrm>
          <a:prstGeom prst="rect">
            <a:avLst/>
          </a:prstGeom>
          <a:solidFill>
            <a:srgbClr val="000000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" name="CustomShape 11"/>
          <p:cNvSpPr/>
          <p:nvPr/>
        </p:nvSpPr>
        <p:spPr>
          <a:xfrm>
            <a:off x="250920" y="2457360"/>
            <a:ext cx="8640360" cy="7560"/>
          </a:xfrm>
          <a:prstGeom prst="rect">
            <a:avLst/>
          </a:prstGeom>
          <a:solidFill>
            <a:srgbClr val="000000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" name="PlaceHolder 12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ffffff"/>
                </a:solidFill>
                <a:latin typeface="Arial"/>
              </a:rPr>
              <a:t>Akaflieg Darmstadt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CustomShape 13"/>
          <p:cNvSpPr/>
          <p:nvPr/>
        </p:nvSpPr>
        <p:spPr>
          <a:xfrm>
            <a:off x="252360" y="6489720"/>
            <a:ext cx="7200720" cy="231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de-DE" sz="1000" spc="-1" strike="noStrike">
                <a:solidFill>
                  <a:srgbClr val="000000"/>
                </a:solidFill>
                <a:latin typeface="Arial"/>
              </a:rPr>
              <a:t>24.06.2021  |  Strategieabend  |  Akademische Fliegergruppe Darmstadt  |  D-43</a:t>
            </a:r>
            <a:endParaRPr b="0" lang="en-US" sz="1000" spc="-1" strike="noStrike">
              <a:latin typeface="Arial"/>
            </a:endParaRPr>
          </a:p>
        </p:txBody>
      </p:sp>
      <p:pic>
        <p:nvPicPr>
          <p:cNvPr id="16" name="Picture 3" descr="\\WINDSPIEL\allgemeines\Berichte\Idaflieg\2009\Akaflieg_Darmstadt_Geier\Geier_AI_voll_ohneaugen.png"/>
          <p:cNvPicPr/>
          <p:nvPr/>
        </p:nvPicPr>
        <p:blipFill>
          <a:blip r:embed="rId5"/>
          <a:stretch/>
        </p:blipFill>
        <p:spPr>
          <a:xfrm>
            <a:off x="8192880" y="6391800"/>
            <a:ext cx="698400" cy="427320"/>
          </a:xfrm>
          <a:prstGeom prst="rect">
            <a:avLst/>
          </a:prstGeom>
          <a:ln>
            <a:noFill/>
          </a:ln>
        </p:spPr>
      </p:pic>
      <p:sp>
        <p:nvSpPr>
          <p:cNvPr id="17" name="PlaceHolder 1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  <p:sldLayoutId id="2147483660" r:id="rId17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250920" y="368280"/>
            <a:ext cx="8642160" cy="1080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5" name="CustomShape 2"/>
          <p:cNvSpPr/>
          <p:nvPr/>
        </p:nvSpPr>
        <p:spPr>
          <a:xfrm>
            <a:off x="250920" y="196920"/>
            <a:ext cx="8642160" cy="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24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6" name="Picture 9" descr="tud_logo"/>
          <p:cNvPicPr/>
          <p:nvPr/>
        </p:nvPicPr>
        <p:blipFill>
          <a:blip r:embed="rId2"/>
          <a:srcRect l="0" t="0" r="5448" b="0"/>
          <a:stretch/>
        </p:blipFill>
        <p:spPr>
          <a:xfrm>
            <a:off x="7167600" y="512640"/>
            <a:ext cx="1872720" cy="791640"/>
          </a:xfrm>
          <a:prstGeom prst="rect">
            <a:avLst/>
          </a:prstGeom>
          <a:ln w="9360">
            <a:noFill/>
          </a:ln>
        </p:spPr>
      </p:pic>
      <p:sp>
        <p:nvSpPr>
          <p:cNvPr id="57" name="Line 3"/>
          <p:cNvSpPr/>
          <p:nvPr/>
        </p:nvSpPr>
        <p:spPr>
          <a:xfrm>
            <a:off x="250560" y="1449360"/>
            <a:ext cx="8640720" cy="0"/>
          </a:xfrm>
          <a:prstGeom prst="line">
            <a:avLst/>
          </a:prstGeom>
          <a:ln w="7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8" name="CustomShape 4"/>
          <p:cNvSpPr/>
          <p:nvPr/>
        </p:nvSpPr>
        <p:spPr>
          <a:xfrm>
            <a:off x="250920" y="366840"/>
            <a:ext cx="8640360" cy="14040"/>
          </a:xfrm>
          <a:prstGeom prst="rect">
            <a:avLst/>
          </a:prstGeom>
          <a:solidFill>
            <a:srgbClr val="000000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9" name="Line 5"/>
          <p:cNvSpPr/>
          <p:nvPr/>
        </p:nvSpPr>
        <p:spPr>
          <a:xfrm>
            <a:off x="252360" y="6357600"/>
            <a:ext cx="8640720" cy="0"/>
          </a:xfrm>
          <a:prstGeom prst="line">
            <a:avLst/>
          </a:prstGeom>
          <a:ln w="7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0" name="CustomShape 6"/>
          <p:cNvSpPr/>
          <p:nvPr/>
        </p:nvSpPr>
        <p:spPr>
          <a:xfrm>
            <a:off x="252360" y="6489720"/>
            <a:ext cx="7200720" cy="231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de-DE" sz="1000" spc="-1" strike="noStrike">
                <a:solidFill>
                  <a:srgbClr val="000000"/>
                </a:solidFill>
                <a:latin typeface="Arial"/>
              </a:rPr>
              <a:t>24.06.2021  |  Strategieabend  |  Akademische Fliegergruppe Darmstadt  |  D-43</a:t>
            </a:r>
            <a:endParaRPr b="0" lang="en-US" sz="1000" spc="-1" strike="noStrike">
              <a:latin typeface="Arial"/>
            </a:endParaRPr>
          </a:p>
        </p:txBody>
      </p:sp>
      <p:pic>
        <p:nvPicPr>
          <p:cNvPr id="61" name="Picture 3" descr="\\WINDSPIEL\allgemeines\Berichte\Idaflieg\2009\Akaflieg_Darmstadt_Geier\Geier_AI_voll_ohneaugen.png"/>
          <p:cNvPicPr/>
          <p:nvPr/>
        </p:nvPicPr>
        <p:blipFill>
          <a:blip r:embed="rId3"/>
          <a:stretch/>
        </p:blipFill>
        <p:spPr>
          <a:xfrm>
            <a:off x="8192880" y="6391800"/>
            <a:ext cx="698400" cy="427320"/>
          </a:xfrm>
          <a:prstGeom prst="rect">
            <a:avLst/>
          </a:prstGeom>
          <a:ln>
            <a:noFill/>
          </a:ln>
        </p:spPr>
      </p:pic>
      <p:sp>
        <p:nvSpPr>
          <p:cNvPr id="62" name="PlaceHolder 7"/>
          <p:cNvSpPr>
            <a:spLocks noGrp="1"/>
          </p:cNvSpPr>
          <p:nvPr>
            <p:ph type="title"/>
          </p:nvPr>
        </p:nvSpPr>
        <p:spPr>
          <a:xfrm>
            <a:off x="358920" y="488880"/>
            <a:ext cx="6641640" cy="837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latin typeface="Arial"/>
              </a:rPr>
              <a:t>Titelmasterformat durch Klicken bearbeiten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8"/>
          <p:cNvSpPr>
            <a:spLocks noGrp="1"/>
          </p:cNvSpPr>
          <p:nvPr>
            <p:ph type="body"/>
          </p:nvPr>
        </p:nvSpPr>
        <p:spPr>
          <a:xfrm>
            <a:off x="360000" y="1620000"/>
            <a:ext cx="6823080" cy="4479480"/>
          </a:xfrm>
          <a:prstGeom prst="rect">
            <a:avLst/>
          </a:prstGeom>
        </p:spPr>
        <p:txBody>
          <a:bodyPr lIns="0" rIns="0">
            <a:noAutofit/>
          </a:bodyPr>
          <a:p>
            <a:pPr marL="179280" indent="-178920">
              <a:lnSpc>
                <a:spcPct val="130000"/>
              </a:lnSpc>
              <a:spcBef>
                <a:spcPts val="201"/>
              </a:spcBef>
              <a:spcAft>
                <a:spcPts val="230"/>
              </a:spcAft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Textmasterformate durch Klicken bearbeiten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179280" indent="-177480">
              <a:lnSpc>
                <a:spcPct val="130000"/>
              </a:lnSpc>
              <a:spcBef>
                <a:spcPts val="201"/>
              </a:spcBef>
              <a:spcAft>
                <a:spcPts val="230"/>
              </a:spcAft>
              <a:buClr>
                <a:srgbClr val="000000"/>
              </a:buClr>
              <a:buFont typeface="Wingdings" charset="2"/>
              <a:buChar char="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Zweite 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2" marL="538200" indent="-186840">
              <a:lnSpc>
                <a:spcPct val="130000"/>
              </a:lnSpc>
              <a:spcBef>
                <a:spcPts val="201"/>
              </a:spcBef>
              <a:spcAft>
                <a:spcPts val="230"/>
              </a:spcAft>
              <a:buClr>
                <a:srgbClr val="000000"/>
              </a:buClr>
              <a:buFont typeface="Wingdings" charset="2"/>
              <a:buChar char="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717480" indent="-172800">
              <a:lnSpc>
                <a:spcPct val="130000"/>
              </a:lnSpc>
              <a:spcBef>
                <a:spcPts val="201"/>
              </a:spcBef>
              <a:spcAft>
                <a:spcPts val="230"/>
              </a:spcAft>
              <a:buClr>
                <a:srgbClr val="000000"/>
              </a:buClr>
              <a:buFont typeface="Wingdings" charset="2"/>
              <a:buChar char=""/>
              <a:tabLst>
                <a:tab algn="l" pos="0"/>
              </a:tabLst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Vierte Ebene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lvl="4" marL="907920" indent="-188640">
              <a:lnSpc>
                <a:spcPct val="130000"/>
              </a:lnSpc>
              <a:spcBef>
                <a:spcPts val="201"/>
              </a:spcBef>
              <a:spcAft>
                <a:spcPts val="230"/>
              </a:spcAft>
              <a:buClr>
                <a:srgbClr val="000000"/>
              </a:buClr>
              <a:buFont typeface="Wingdings" charset="2"/>
              <a:buChar char=""/>
              <a:tabLst>
                <a:tab algn="l" pos="0"/>
              </a:tabLst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Fünfte Ebene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jpe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58920" y="1449360"/>
            <a:ext cx="6641640" cy="944280"/>
          </a:xfrm>
          <a:prstGeom prst="rect">
            <a:avLst/>
          </a:prstGeom>
          <a:noFill/>
          <a:ln w="9360">
            <a:noFill/>
          </a:ln>
        </p:spPr>
        <p:txBody>
          <a:bodyPr lIns="0" rIns="0" tIns="0" bIns="0">
            <a:noAutofit/>
          </a:bodyPr>
          <a:p>
            <a:pPr>
              <a:lnSpc>
                <a:spcPct val="130000"/>
              </a:lnSpc>
              <a:spcAft>
                <a:spcPts val="230"/>
              </a:spcAft>
              <a:tabLst>
                <a:tab algn="l" pos="0"/>
              </a:tabLst>
            </a:pPr>
            <a:r>
              <a:rPr b="1" lang="de-DE" sz="2000" spc="-1" strike="noStrike">
                <a:solidFill>
                  <a:srgbClr val="ffffff"/>
                </a:solidFill>
                <a:latin typeface="Arial"/>
              </a:rPr>
              <a:t>D-43: Projektvorstellung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358920" y="488880"/>
            <a:ext cx="6641640" cy="837720"/>
          </a:xfrm>
          <a:prstGeom prst="rect">
            <a:avLst/>
          </a:prstGeom>
          <a:noFill/>
          <a:ln w="936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ffffff"/>
                </a:solidFill>
                <a:latin typeface="Arial"/>
              </a:rPr>
              <a:t>Akaflieg Darmstadt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2" name="Picture 3" descr="F:\Akaflieg\D-43 freigestellt.png"/>
          <p:cNvPicPr/>
          <p:nvPr/>
        </p:nvPicPr>
        <p:blipFill>
          <a:blip r:embed="rId1"/>
          <a:stretch/>
        </p:blipFill>
        <p:spPr>
          <a:xfrm>
            <a:off x="819000" y="3430440"/>
            <a:ext cx="7798320" cy="23745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358920" y="488880"/>
            <a:ext cx="6641640" cy="837720"/>
          </a:xfrm>
          <a:prstGeom prst="rect">
            <a:avLst/>
          </a:prstGeom>
          <a:noFill/>
          <a:ln w="936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latin typeface="Arial"/>
              </a:rPr>
              <a:t>Überblick D-43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360000" y="1620000"/>
            <a:ext cx="6823080" cy="4479480"/>
          </a:xfrm>
          <a:prstGeom prst="rect">
            <a:avLst/>
          </a:prstGeom>
          <a:noFill/>
          <a:ln w="9360">
            <a:noFill/>
          </a:ln>
        </p:spPr>
        <p:txBody>
          <a:bodyPr lIns="0" rIns="0">
            <a:noAutofit/>
          </a:bodyPr>
          <a:p>
            <a:pPr marL="343080" indent="-342720">
              <a:lnSpc>
                <a:spcPct val="130000"/>
              </a:lnSpc>
              <a:spcBef>
                <a:spcPts val="201"/>
              </a:spcBef>
              <a:spcAft>
                <a:spcPts val="230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Schulungsdoppelsitzer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30000"/>
              </a:lnSpc>
              <a:spcBef>
                <a:spcPts val="201"/>
              </a:spcBef>
              <a:spcAft>
                <a:spcPts val="230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Side-by-Side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30000"/>
              </a:lnSpc>
              <a:spcBef>
                <a:spcPts val="201"/>
              </a:spcBef>
              <a:spcAft>
                <a:spcPts val="230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18 m Spannweite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30000"/>
              </a:lnSpc>
              <a:spcBef>
                <a:spcPts val="201"/>
              </a:spcBef>
              <a:spcAft>
                <a:spcPts val="230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MTOW 700 kg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130000"/>
              </a:lnSpc>
              <a:spcBef>
                <a:spcPts val="201"/>
              </a:spcBef>
              <a:spcAft>
                <a:spcPts val="230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Erstflug 31.10.2014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5" name="Inhaltsplatzhalter 3" descr=""/>
          <p:cNvPicPr/>
          <p:nvPr/>
        </p:nvPicPr>
        <p:blipFill>
          <a:blip r:embed="rId1"/>
          <a:srcRect l="0" t="349" r="0" b="-512"/>
          <a:stretch/>
        </p:blipFill>
        <p:spPr>
          <a:xfrm>
            <a:off x="4812840" y="1633680"/>
            <a:ext cx="3071160" cy="4559760"/>
          </a:xfrm>
          <a:prstGeom prst="rect">
            <a:avLst/>
          </a:prstGeom>
          <a:ln w="9360">
            <a:noFill/>
          </a:ln>
        </p:spPr>
      </p:pic>
      <p:pic>
        <p:nvPicPr>
          <p:cNvPr id="106" name="Picture 4" descr=""/>
          <p:cNvPicPr/>
          <p:nvPr/>
        </p:nvPicPr>
        <p:blipFill>
          <a:blip r:embed="rId2"/>
          <a:stretch/>
        </p:blipFill>
        <p:spPr>
          <a:xfrm>
            <a:off x="438480" y="4077000"/>
            <a:ext cx="3341160" cy="202248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358920" y="488880"/>
            <a:ext cx="6641640" cy="837720"/>
          </a:xfrm>
          <a:prstGeom prst="rect">
            <a:avLst/>
          </a:prstGeom>
          <a:noFill/>
          <a:ln w="936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latin typeface="Arial"/>
              </a:rPr>
              <a:t>Offene Punkte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08" name="Group 2"/>
          <p:cNvGrpSpPr/>
          <p:nvPr/>
        </p:nvGrpSpPr>
        <p:grpSpPr>
          <a:xfrm>
            <a:off x="2915640" y="2302200"/>
            <a:ext cx="3096360" cy="2134800"/>
            <a:chOff x="2915640" y="2302200"/>
            <a:chExt cx="3096360" cy="2134800"/>
          </a:xfrm>
        </p:grpSpPr>
        <p:sp>
          <p:nvSpPr>
            <p:cNvPr id="109" name="CustomShape 3"/>
            <p:cNvSpPr/>
            <p:nvPr/>
          </p:nvSpPr>
          <p:spPr>
            <a:xfrm>
              <a:off x="2915640" y="2302200"/>
              <a:ext cx="3081600" cy="2134800"/>
            </a:xfrm>
            <a:prstGeom prst="rect">
              <a:avLst/>
            </a:prstGeom>
            <a:solidFill>
              <a:srgbClr val="8ac6cd"/>
            </a:solidFill>
            <a:ln>
              <a:solidFill>
                <a:srgbClr val="b5dcde"/>
              </a:solidFill>
              <a:round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r>
                <a:rPr b="0" lang="de-DE" sz="1600" spc="-1" strike="noStrike">
                  <a:solidFill>
                    <a:srgbClr val="000000"/>
                  </a:solidFill>
                  <a:latin typeface="Arial"/>
                </a:rPr>
                <a:t>-Verringerung Massenausgleich</a:t>
              </a:r>
              <a:endParaRPr b="0" lang="en-US" sz="1600" spc="-1" strike="noStrike">
                <a:latin typeface="Arial"/>
              </a:endParaRPr>
            </a:p>
            <a:p>
              <a:pPr>
                <a:lnSpc>
                  <a:spcPct val="100000"/>
                </a:lnSpc>
              </a:pPr>
              <a:r>
                <a:rPr b="0" lang="de-DE" sz="1600" spc="-1" strike="noStrike">
                  <a:solidFill>
                    <a:srgbClr val="000000"/>
                  </a:solidFill>
                  <a:latin typeface="Arial"/>
                </a:rPr>
                <a:t>-Druckstabilere Ausführung</a:t>
              </a:r>
              <a:endParaRPr b="0" lang="en-US" sz="1600" spc="-1" strike="noStrike">
                <a:latin typeface="Arial"/>
              </a:endParaRPr>
            </a:p>
          </p:txBody>
        </p:sp>
        <p:sp>
          <p:nvSpPr>
            <p:cNvPr id="110" name="CustomShape 4"/>
            <p:cNvSpPr/>
            <p:nvPr/>
          </p:nvSpPr>
          <p:spPr>
            <a:xfrm>
              <a:off x="2930400" y="2302200"/>
              <a:ext cx="3081600" cy="457200"/>
            </a:xfrm>
            <a:prstGeom prst="rect">
              <a:avLst/>
            </a:prstGeom>
            <a:solidFill>
              <a:srgbClr val="8ac6cd"/>
            </a:solidFill>
            <a:ln>
              <a:solidFill>
                <a:srgbClr val="b5dcde"/>
              </a:solidFill>
              <a:round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1" lang="de-DE" sz="1800" spc="-1" strike="noStrike">
                  <a:solidFill>
                    <a:srgbClr val="ffffff"/>
                  </a:solidFill>
                  <a:latin typeface="Arial"/>
                </a:rPr>
                <a:t>Querruder Neubau</a:t>
              </a:r>
              <a:endParaRPr b="0" lang="en-US" sz="1800" spc="-1" strike="noStrike">
                <a:latin typeface="Arial"/>
              </a:endParaRPr>
            </a:p>
          </p:txBody>
        </p:sp>
      </p:grpSp>
      <p:grpSp>
        <p:nvGrpSpPr>
          <p:cNvPr id="111" name="Group 5"/>
          <p:cNvGrpSpPr/>
          <p:nvPr/>
        </p:nvGrpSpPr>
        <p:grpSpPr>
          <a:xfrm>
            <a:off x="251640" y="2302200"/>
            <a:ext cx="2520000" cy="2134800"/>
            <a:chOff x="251640" y="2302200"/>
            <a:chExt cx="2520000" cy="2134800"/>
          </a:xfrm>
        </p:grpSpPr>
        <p:sp>
          <p:nvSpPr>
            <p:cNvPr id="112" name="CustomShape 6"/>
            <p:cNvSpPr/>
            <p:nvPr/>
          </p:nvSpPr>
          <p:spPr>
            <a:xfrm>
              <a:off x="251640" y="2302200"/>
              <a:ext cx="2520000" cy="2134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rgbClr val="b5dcde"/>
              </a:solidFill>
              <a:round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r>
                <a:rPr b="0" lang="de-DE" sz="1600" spc="-1" strike="noStrike">
                  <a:solidFill>
                    <a:srgbClr val="000000"/>
                  </a:solidFill>
                  <a:latin typeface="Arial"/>
                </a:rPr>
                <a:t>- Flugerprobung</a:t>
              </a:r>
              <a:endParaRPr b="0" lang="en-US" sz="1600" spc="-1" strike="noStrike">
                <a:latin typeface="Arial"/>
              </a:endParaRPr>
            </a:p>
            <a:p>
              <a:pPr>
                <a:lnSpc>
                  <a:spcPct val="100000"/>
                </a:lnSpc>
              </a:pPr>
              <a:r>
                <a:rPr b="0" lang="de-DE" sz="1600" spc="-1" strike="noStrike">
                  <a:solidFill>
                    <a:srgbClr val="000000"/>
                  </a:solidFill>
                  <a:latin typeface="Arial"/>
                </a:rPr>
                <a:t>- Nachweisführung</a:t>
              </a:r>
              <a:endParaRPr b="0" lang="en-US" sz="1600" spc="-1" strike="noStrike">
                <a:latin typeface="Arial"/>
              </a:endParaRPr>
            </a:p>
          </p:txBody>
        </p:sp>
        <p:sp>
          <p:nvSpPr>
            <p:cNvPr id="113" name="CustomShape 7"/>
            <p:cNvSpPr/>
            <p:nvPr/>
          </p:nvSpPr>
          <p:spPr>
            <a:xfrm>
              <a:off x="251640" y="2302200"/>
              <a:ext cx="2520000" cy="4572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rgbClr val="b5dcde"/>
              </a:solidFill>
              <a:round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1" lang="de-DE" sz="1800" spc="-1" strike="noStrike">
                  <a:solidFill>
                    <a:srgbClr val="ffffff"/>
                  </a:solidFill>
                  <a:latin typeface="Arial"/>
                </a:rPr>
                <a:t>Zulassung</a:t>
              </a:r>
              <a:endParaRPr b="0" lang="en-US" sz="1800" spc="-1" strike="noStrike">
                <a:latin typeface="Arial"/>
              </a:endParaRPr>
            </a:p>
          </p:txBody>
        </p:sp>
      </p:grpSp>
      <p:pic>
        <p:nvPicPr>
          <p:cNvPr id="114" name="Bild 2" descr=""/>
          <p:cNvPicPr/>
          <p:nvPr/>
        </p:nvPicPr>
        <p:blipFill>
          <a:blip r:embed="rId1"/>
          <a:stretch/>
        </p:blipFill>
        <p:spPr>
          <a:xfrm>
            <a:off x="899640" y="3645000"/>
            <a:ext cx="1151640" cy="814320"/>
          </a:xfrm>
          <a:prstGeom prst="rect">
            <a:avLst/>
          </a:prstGeom>
          <a:ln>
            <a:noFill/>
          </a:ln>
        </p:spPr>
      </p:pic>
      <p:grpSp>
        <p:nvGrpSpPr>
          <p:cNvPr id="115" name="Group 8"/>
          <p:cNvGrpSpPr/>
          <p:nvPr/>
        </p:nvGrpSpPr>
        <p:grpSpPr>
          <a:xfrm>
            <a:off x="6156000" y="2302200"/>
            <a:ext cx="2736000" cy="2134800"/>
            <a:chOff x="6156000" y="2302200"/>
            <a:chExt cx="2736000" cy="2134800"/>
          </a:xfrm>
        </p:grpSpPr>
        <p:sp>
          <p:nvSpPr>
            <p:cNvPr id="116" name="CustomShape 9"/>
            <p:cNvSpPr/>
            <p:nvPr/>
          </p:nvSpPr>
          <p:spPr>
            <a:xfrm>
              <a:off x="6156000" y="2302200"/>
              <a:ext cx="2723040" cy="2134800"/>
            </a:xfrm>
            <a:prstGeom prst="rect">
              <a:avLst/>
            </a:prstGeom>
            <a:solidFill>
              <a:srgbClr val="8ac6cd"/>
            </a:solidFill>
            <a:ln>
              <a:solidFill>
                <a:srgbClr val="b5dcde"/>
              </a:solidFill>
              <a:round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7" name="CustomShape 10"/>
            <p:cNvSpPr/>
            <p:nvPr/>
          </p:nvSpPr>
          <p:spPr>
            <a:xfrm>
              <a:off x="6168960" y="2302200"/>
              <a:ext cx="2723040" cy="457200"/>
            </a:xfrm>
            <a:prstGeom prst="rect">
              <a:avLst/>
            </a:prstGeom>
            <a:solidFill>
              <a:srgbClr val="8ac6cd"/>
            </a:solidFill>
            <a:ln>
              <a:solidFill>
                <a:srgbClr val="b5dcde"/>
              </a:solidFill>
              <a:round/>
            </a:ln>
            <a:effectLst>
              <a:outerShdw blurRad="4000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1" lang="de-DE" sz="1800" spc="-1" strike="noStrike">
                  <a:solidFill>
                    <a:srgbClr val="ffffff"/>
                  </a:solidFill>
                  <a:latin typeface="Arial"/>
                </a:rPr>
                <a:t>20 m Winglets</a:t>
              </a:r>
              <a:endParaRPr b="0" lang="en-US" sz="1800" spc="-1" strike="noStrike">
                <a:latin typeface="Arial"/>
              </a:endParaRPr>
            </a:p>
          </p:txBody>
        </p:sp>
      </p:grpSp>
      <p:pic>
        <p:nvPicPr>
          <p:cNvPr id="118" name="Bildplatzhalter 5" descr=""/>
          <p:cNvPicPr/>
          <p:nvPr/>
        </p:nvPicPr>
        <p:blipFill>
          <a:blip r:embed="rId2"/>
          <a:srcRect l="16236" t="-969" r="384" b="969"/>
          <a:stretch/>
        </p:blipFill>
        <p:spPr>
          <a:xfrm>
            <a:off x="6300360" y="2925000"/>
            <a:ext cx="2435760" cy="1295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358920" y="488880"/>
            <a:ext cx="6641640" cy="837720"/>
          </a:xfrm>
          <a:prstGeom prst="rect">
            <a:avLst/>
          </a:prstGeom>
          <a:noFill/>
          <a:ln w="936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de-DE" sz="2400" spc="-1" strike="noStrike">
                <a:solidFill>
                  <a:srgbClr val="000000"/>
                </a:solidFill>
                <a:latin typeface="Arial"/>
              </a:rPr>
              <a:t>Zeitplan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358920" y="2637000"/>
            <a:ext cx="81014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len="med" type="arrow" w="med"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1" name="Line 3"/>
          <p:cNvSpPr/>
          <p:nvPr/>
        </p:nvSpPr>
        <p:spPr>
          <a:xfrm>
            <a:off x="1259280" y="2524320"/>
            <a:ext cx="0" cy="24588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2" name="Line 4"/>
          <p:cNvSpPr/>
          <p:nvPr/>
        </p:nvSpPr>
        <p:spPr>
          <a:xfrm>
            <a:off x="3851640" y="2535120"/>
            <a:ext cx="0" cy="24552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3" name="Line 5"/>
          <p:cNvSpPr/>
          <p:nvPr/>
        </p:nvSpPr>
        <p:spPr>
          <a:xfrm>
            <a:off x="6588000" y="2535120"/>
            <a:ext cx="0" cy="24552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4" name="CustomShape 6"/>
          <p:cNvSpPr/>
          <p:nvPr/>
        </p:nvSpPr>
        <p:spPr>
          <a:xfrm>
            <a:off x="1062720" y="2277000"/>
            <a:ext cx="409680" cy="2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200" spc="-1" strike="noStrike">
                <a:solidFill>
                  <a:srgbClr val="000000"/>
                </a:solidFill>
                <a:latin typeface="Arial"/>
              </a:rPr>
              <a:t>Juli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25" name="CustomShape 7"/>
          <p:cNvSpPr/>
          <p:nvPr/>
        </p:nvSpPr>
        <p:spPr>
          <a:xfrm>
            <a:off x="3564000" y="2277000"/>
            <a:ext cx="991440" cy="2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200" spc="-1" strike="noStrike">
                <a:solidFill>
                  <a:srgbClr val="000000"/>
                </a:solidFill>
                <a:latin typeface="Arial"/>
              </a:rPr>
              <a:t>August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26" name="CustomShape 8"/>
          <p:cNvSpPr/>
          <p:nvPr/>
        </p:nvSpPr>
        <p:spPr>
          <a:xfrm>
            <a:off x="6162480" y="2277000"/>
            <a:ext cx="928080" cy="2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200" spc="-1" strike="noStrike">
                <a:solidFill>
                  <a:srgbClr val="000000"/>
                </a:solidFill>
                <a:latin typeface="Arial"/>
              </a:rPr>
              <a:t>September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27" name="CustomShape 9"/>
          <p:cNvSpPr/>
          <p:nvPr/>
        </p:nvSpPr>
        <p:spPr>
          <a:xfrm>
            <a:off x="360000" y="2842200"/>
            <a:ext cx="3491640" cy="2980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b5dcde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Umbau Akkuhalterungen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28" name="CustomShape 10"/>
          <p:cNvSpPr/>
          <p:nvPr/>
        </p:nvSpPr>
        <p:spPr>
          <a:xfrm>
            <a:off x="360000" y="3202560"/>
            <a:ext cx="3491640" cy="2980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b5dcde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Vorbereitungen Flugversuche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29" name="CustomShape 11"/>
          <p:cNvSpPr/>
          <p:nvPr/>
        </p:nvSpPr>
        <p:spPr>
          <a:xfrm>
            <a:off x="360000" y="3573000"/>
            <a:ext cx="3491640" cy="2980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b5dcde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Schwerpunktbestimmungen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30" name="CustomShape 12"/>
          <p:cNvSpPr/>
          <p:nvPr/>
        </p:nvSpPr>
        <p:spPr>
          <a:xfrm>
            <a:off x="3852000" y="2845440"/>
            <a:ext cx="2520000" cy="298080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solidFill>
              <a:srgbClr val="b5dcde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Idaflieg Sommertreffen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31" name="CustomShape 13"/>
          <p:cNvSpPr/>
          <p:nvPr/>
        </p:nvSpPr>
        <p:spPr>
          <a:xfrm>
            <a:off x="6372360" y="2842200"/>
            <a:ext cx="2619000" cy="29808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b5dcde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Antrag 6 Monats PTF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32" name="CustomShape 14"/>
          <p:cNvSpPr/>
          <p:nvPr/>
        </p:nvSpPr>
        <p:spPr>
          <a:xfrm>
            <a:off x="360000" y="3933000"/>
            <a:ext cx="8532000" cy="298080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solidFill>
              <a:srgbClr val="b5dcde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20 m Wingletbau inkl. Nachweisführung Innenflügel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33" name="CustomShape 15"/>
          <p:cNvSpPr/>
          <p:nvPr/>
        </p:nvSpPr>
        <p:spPr>
          <a:xfrm>
            <a:off x="360000" y="4314240"/>
            <a:ext cx="8532000" cy="298080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solidFill>
              <a:srgbClr val="b5dcde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Querruder Neubau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34" name="CustomShape 16"/>
          <p:cNvSpPr/>
          <p:nvPr/>
        </p:nvSpPr>
        <p:spPr>
          <a:xfrm>
            <a:off x="254880" y="2277000"/>
            <a:ext cx="588240" cy="2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200" spc="-1" strike="noStrike">
                <a:solidFill>
                  <a:srgbClr val="000000"/>
                </a:solidFill>
                <a:latin typeface="Arial"/>
              </a:rPr>
              <a:t>Heute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135" name="CustomShape 17"/>
          <p:cNvSpPr/>
          <p:nvPr/>
        </p:nvSpPr>
        <p:spPr>
          <a:xfrm>
            <a:off x="360000" y="4685040"/>
            <a:ext cx="6012000" cy="29808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b5dcde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Nachweisführung zur Verlängerung PTF 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36" name="CustomShape 18"/>
          <p:cNvSpPr/>
          <p:nvPr/>
        </p:nvSpPr>
        <p:spPr>
          <a:xfrm>
            <a:off x="6300360" y="4687920"/>
            <a:ext cx="2691000" cy="2980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</a:rPr>
              <a:t>Weitere Nachweisführung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37" name="Line 19"/>
          <p:cNvSpPr/>
          <p:nvPr/>
        </p:nvSpPr>
        <p:spPr>
          <a:xfrm>
            <a:off x="539280" y="2513880"/>
            <a:ext cx="0" cy="257112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Präsentationsvorlage_BWL9</Template>
  <TotalTime>809</TotalTime>
  <Application>LibreOffice/6.4.7.2$Linux_X86_64 LibreOffice_project/40$Build-2</Application>
  <Words>74</Words>
  <Paragraphs>30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2009-12-23T09:42:49Z</dcterms:created>
  <dc:creator>Moritz Lohse</dc:creator>
  <dc:description/>
  <dc:language>en-US</dc:language>
  <cp:lastModifiedBy/>
  <dcterms:modified xsi:type="dcterms:W3CDTF">2021-06-25T09:45:30Z</dcterms:modified>
  <cp:revision>102</cp:revision>
  <dc:subject/>
  <dc:title>Folie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Bildschirmpräsentation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4</vt:i4>
  </property>
</Properties>
</file>